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fonts/Font_5_Orbitron_Bold.fntdata" ContentType="application/x-fontdata"/>
  <Override PartName="/ppt/fonts/Font_4_Orbitron_Regular.fntdata" ContentType="application/x-fontdata"/>
  <Override PartName="/ppt/fonts/Font_1_Inter_Regular.fntdata" ContentType="application/x-fontdata"/>
  <Override PartName="/ppt/fonts/Font_8_Lucida_Sans_Regular.fntdata" ContentType="application/x-fontdata"/>
  <Override PartName="/ppt/fonts/Font_6_Orbitron_Black_Regular.fntdata" ContentType="application/x-fontdata"/>
  <Override PartName="/ppt/fonts/Font_3_Inter_Italic.fntdata" ContentType="application/x-fontdata"/>
  <Override PartName="/ppt/fonts/Font_2_Inter_Bold.fntdata" ContentType="application/x-fontdata"/>
  <Override PartName="/ppt/fonts/Font_7_Microsoft_YaHei_Regular.fntdata" ContentType="application/x-fontdata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21.png" ContentType="image/png"/>
  <Override PartName="/ppt/media/image3.png" ContentType="image/png"/>
  <Override PartName="/ppt/media/image7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11.png" ContentType="image/png"/>
  <Override PartName="/ppt/media/image8.png" ContentType="image/png"/>
  <Override PartName="/ppt/media/image10.png" ContentType="image/png"/>
  <Override PartName="/ppt/media/image9.png" ContentType="image/png"/>
  <Override PartName="/ppt/media/image22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9.png" ContentType="image/png"/>
  <Override PartName="/ppt/media/image20.png" ContentType="image/png"/>
  <Override PartName="/ppt/media/image23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embeddedFontLst>
    <p:embeddedFont>
      <p:font typeface="Inter"/>
      <p:regular r:id="rId11"/>
      <p:bold r:id="rId12"/>
      <p:italic r:id="rId13"/>
      <p:boldItalic r:id="rId12"/>
    </p:embeddedFont>
    <p:embeddedFont>
      <p:font typeface="Orbitron"/>
      <p:regular r:id="rId14"/>
      <p:bold r:id="rId15"/>
      <p:italic r:id="rId15"/>
    </p:embeddedFont>
    <p:embeddedFont>
      <p:font typeface="Orbitron Black"/>
      <p:regular r:id="rId16"/>
    </p:embeddedFont>
    <p:embeddedFont>
      <p:font typeface="Microsoft YaHei"/>
      <p:regular r:id="rId17"/>
    </p:embeddedFont>
    <p:embeddedFont>
      <p:font typeface="Lucida Sans"/>
      <p:regular r:id="rId18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font" Target="fonts/Font_1_Inter_Regular.fntdata"/><Relationship Id="rId12" Type="http://schemas.openxmlformats.org/officeDocument/2006/relationships/font" Target="fonts/Font_2_Inter_Bold.fntdata"/><Relationship Id="rId13" Type="http://schemas.openxmlformats.org/officeDocument/2006/relationships/font" Target="fonts/Font_3_Inter_Italic.fntdata"/><Relationship Id="rId14" Type="http://schemas.openxmlformats.org/officeDocument/2006/relationships/font" Target="fonts/Font_4_Orbitron_Regular.fntdata"/><Relationship Id="rId15" Type="http://schemas.openxmlformats.org/officeDocument/2006/relationships/font" Target="fonts/Font_5_Orbitron_Bold.fntdata"/><Relationship Id="rId16" Type="http://schemas.openxmlformats.org/officeDocument/2006/relationships/font" Target="fonts/Font_6_Orbitron_Black_Regular.fntdata"/><Relationship Id="rId17" Type="http://schemas.openxmlformats.org/officeDocument/2006/relationships/font" Target="fonts/Font_7_Microsoft_YaHei_Regular.fntdata"/><Relationship Id="rId18" Type="http://schemas.openxmlformats.org/officeDocument/2006/relationships/font" Target="fonts/Font_8_Lucida_Sans_Regular.fntdata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01F11D-96EC-48E5-B39F-8C78B55AE636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37D807-DFDC-457B-88E6-723BE9E42B45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2C3AA8-17E4-4782-9394-F52F93A0A94F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9999"/>
          </a:bodyPr>
          <a:p>
            <a:pPr indent="0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5164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697688-6FC1-4FE8-B0FE-1ABC9896E13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F223C9-6F63-4C5C-920A-2CED9019B80E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119350-D7EA-4196-A525-B964B7F30DDD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9999"/>
          </a:bodyPr>
          <a:p>
            <a:pPr indent="0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3FA8070-C921-49B0-933D-7F3414B8CFF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ru-RU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8A23F94-1774-4A69-B818-44460A9200F2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9999"/>
          </a:bodyPr>
          <a:p>
            <a:pPr indent="0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58B0EE-95C0-4763-919E-96AEBBE121F4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9999"/>
          </a:bodyPr>
          <a:p>
            <a:pPr indent="0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8B21FE5-EF80-4EFD-A127-A245DF799872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9999"/>
          </a:bodyPr>
          <a:p>
            <a:pPr indent="0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150E52-D6CD-4EE9-932F-F554209CDFD3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0e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84;p13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Google Shape;85;p13"/>
          <p:cNvSpPr/>
          <p:nvPr/>
        </p:nvSpPr>
        <p:spPr>
          <a:xfrm>
            <a:off x="305280" y="2117520"/>
            <a:ext cx="11581200" cy="11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7500" strike="noStrike" u="none">
                <a:solidFill>
                  <a:srgbClr val="e2e8f0"/>
                </a:solidFill>
                <a:effectLst/>
                <a:uFillTx/>
                <a:latin typeface="Orbitron Black"/>
                <a:ea typeface="Orbitron Black"/>
              </a:rPr>
              <a:t>SOLO LEVELING</a:t>
            </a:r>
            <a:endParaRPr b="0" lang="ru-RU" sz="7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86;p13"/>
          <p:cNvSpPr/>
          <p:nvPr/>
        </p:nvSpPr>
        <p:spPr>
          <a:xfrm>
            <a:off x="5143680" y="3688920"/>
            <a:ext cx="1904760" cy="37800"/>
          </a:xfrm>
          <a:prstGeom prst="rect">
            <a:avLst/>
          </a:prstGeom>
          <a:solidFill>
            <a:srgbClr val="00d2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9080" bIns="1908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87;p13"/>
          <p:cNvSpPr/>
          <p:nvPr/>
        </p:nvSpPr>
        <p:spPr>
          <a:xfrm>
            <a:off x="581040" y="4146120"/>
            <a:ext cx="110296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9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94a3b8"/>
                </a:solidFill>
                <a:effectLst/>
                <a:uFillTx/>
                <a:latin typeface="Orbitron"/>
                <a:ea typeface="Orbitron"/>
              </a:rPr>
              <a:t>Минималистичный обзор разработки игры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0e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92;p14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Google Shape;93;p14" descr="image.png"/>
          <p:cNvPicPr/>
          <p:nvPr/>
        </p:nvPicPr>
        <p:blipFill>
          <a:blip r:embed="rId2"/>
          <a:stretch/>
        </p:blipFill>
        <p:spPr>
          <a:xfrm>
            <a:off x="581040" y="2190600"/>
            <a:ext cx="5229000" cy="3333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Google Shape;94;p14"/>
          <p:cNvSpPr/>
          <p:nvPr/>
        </p:nvSpPr>
        <p:spPr>
          <a:xfrm>
            <a:off x="876240" y="2676600"/>
            <a:ext cx="46382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Стартовая локация — Город. Здесь игрок появляется возле своего дома после регистрации.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Google Shape;95;p14"/>
          <p:cNvSpPr/>
          <p:nvPr/>
        </p:nvSpPr>
        <p:spPr>
          <a:xfrm>
            <a:off x="876240" y="3876840"/>
            <a:ext cx="46382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8584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Точка спавна:</a:t>
            </a: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 Дом игрока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96;p14"/>
          <p:cNvSpPr/>
          <p:nvPr/>
        </p:nvSpPr>
        <p:spPr>
          <a:xfrm>
            <a:off x="876240" y="4324320"/>
            <a:ext cx="46382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8088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Функция:</a:t>
            </a: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 Хаб и подготовка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Google Shape;97;p14"/>
          <p:cNvSpPr/>
          <p:nvPr/>
        </p:nvSpPr>
        <p:spPr>
          <a:xfrm>
            <a:off x="876240" y="4772160"/>
            <a:ext cx="46382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180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Статус:</a:t>
            </a: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 Разработка интерьеров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1" name="Google Shape;98;p14" descr="image.png"/>
          <p:cNvPicPr/>
          <p:nvPr/>
        </p:nvPicPr>
        <p:blipFill>
          <a:blip r:embed="rId3"/>
          <a:stretch/>
        </p:blipFill>
        <p:spPr>
          <a:xfrm>
            <a:off x="876240" y="3929040"/>
            <a:ext cx="142560" cy="199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" name="Google Shape;99;p14" descr="image.png"/>
          <p:cNvPicPr/>
          <p:nvPr/>
        </p:nvPicPr>
        <p:blipFill>
          <a:blip r:embed="rId4"/>
          <a:stretch/>
        </p:blipFill>
        <p:spPr>
          <a:xfrm>
            <a:off x="876240" y="4376880"/>
            <a:ext cx="237600" cy="199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Google Shape;100;p14" descr="image.png"/>
          <p:cNvPicPr/>
          <p:nvPr/>
        </p:nvPicPr>
        <p:blipFill>
          <a:blip r:embed="rId5"/>
          <a:stretch/>
        </p:blipFill>
        <p:spPr>
          <a:xfrm>
            <a:off x="876240" y="4824360"/>
            <a:ext cx="218880" cy="19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Google Shape;101;p14"/>
          <p:cNvSpPr/>
          <p:nvPr/>
        </p:nvSpPr>
        <p:spPr>
          <a:xfrm>
            <a:off x="581040" y="581040"/>
            <a:ext cx="1158120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d2ff"/>
                </a:solidFill>
                <a:effectLst/>
                <a:uFillTx/>
                <a:latin typeface="Orbitron"/>
                <a:ea typeface="Orbitron"/>
              </a:rPr>
              <a:t>МИР ИГРЫ: ГОРОД</a:t>
            </a:r>
            <a:endParaRPr b="0" lang="ru-RU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Google Shape;102;p14"/>
          <p:cNvSpPr/>
          <p:nvPr/>
        </p:nvSpPr>
        <p:spPr>
          <a:xfrm>
            <a:off x="581040" y="1057320"/>
            <a:ext cx="6957360" cy="1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360" bIns="93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6" name="Google Shape;103;p14" descr=""/>
          <p:cNvPicPr/>
          <p:nvPr/>
        </p:nvPicPr>
        <p:blipFill>
          <a:blip r:embed="rId6"/>
          <a:stretch/>
        </p:blipFill>
        <p:spPr>
          <a:xfrm>
            <a:off x="6555960" y="1523880"/>
            <a:ext cx="5190840" cy="400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0e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108;p15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" name="Google Shape;109;p15" descr="image.png"/>
          <p:cNvPicPr/>
          <p:nvPr/>
        </p:nvPicPr>
        <p:blipFill>
          <a:blip r:embed="rId2"/>
          <a:stretch/>
        </p:blipFill>
        <p:spPr>
          <a:xfrm>
            <a:off x="581040" y="2233440"/>
            <a:ext cx="5395680" cy="150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Google Shape;110;p15" descr="image.png"/>
          <p:cNvPicPr/>
          <p:nvPr/>
        </p:nvPicPr>
        <p:blipFill>
          <a:blip r:embed="rId3"/>
          <a:stretch/>
        </p:blipFill>
        <p:spPr>
          <a:xfrm>
            <a:off x="6215040" y="2233440"/>
            <a:ext cx="5395680" cy="150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Google Shape;111;p15" descr="image.png"/>
          <p:cNvPicPr/>
          <p:nvPr/>
        </p:nvPicPr>
        <p:blipFill>
          <a:blip r:embed="rId4"/>
          <a:stretch/>
        </p:blipFill>
        <p:spPr>
          <a:xfrm>
            <a:off x="581040" y="3976560"/>
            <a:ext cx="5395680" cy="150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Google Shape;112;p15" descr="image.png"/>
          <p:cNvPicPr/>
          <p:nvPr/>
        </p:nvPicPr>
        <p:blipFill>
          <a:blip r:embed="rId5"/>
          <a:stretch/>
        </p:blipFill>
        <p:spPr>
          <a:xfrm>
            <a:off x="6215040" y="3976560"/>
            <a:ext cx="5395680" cy="150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Google Shape;113;p15" descr="image.png"/>
          <p:cNvPicPr/>
          <p:nvPr/>
        </p:nvPicPr>
        <p:blipFill>
          <a:blip r:embed="rId6"/>
          <a:stretch/>
        </p:blipFill>
        <p:spPr>
          <a:xfrm>
            <a:off x="876240" y="2529000"/>
            <a:ext cx="666360" cy="66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Google Shape;114;p15" descr="image.png"/>
          <p:cNvPicPr/>
          <p:nvPr/>
        </p:nvPicPr>
        <p:blipFill>
          <a:blip r:embed="rId7"/>
          <a:stretch/>
        </p:blipFill>
        <p:spPr>
          <a:xfrm>
            <a:off x="6510240" y="2529000"/>
            <a:ext cx="666360" cy="66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Google Shape;115;p15" descr="image.png"/>
          <p:cNvPicPr/>
          <p:nvPr/>
        </p:nvPicPr>
        <p:blipFill>
          <a:blip r:embed="rId8"/>
          <a:stretch/>
        </p:blipFill>
        <p:spPr>
          <a:xfrm>
            <a:off x="876240" y="4272120"/>
            <a:ext cx="666360" cy="66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Google Shape;116;p15" descr="image.png"/>
          <p:cNvPicPr/>
          <p:nvPr/>
        </p:nvPicPr>
        <p:blipFill>
          <a:blip r:embed="rId9"/>
          <a:stretch/>
        </p:blipFill>
        <p:spPr>
          <a:xfrm>
            <a:off x="6510240" y="4272120"/>
            <a:ext cx="666360" cy="66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" name="Google Shape;117;p15" descr="image.png"/>
          <p:cNvPicPr/>
          <p:nvPr/>
        </p:nvPicPr>
        <p:blipFill>
          <a:blip r:embed="rId10"/>
          <a:stretch/>
        </p:blipFill>
        <p:spPr>
          <a:xfrm>
            <a:off x="1057320" y="270972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" name="Google Shape;118;p15"/>
          <p:cNvSpPr/>
          <p:nvPr/>
        </p:nvSpPr>
        <p:spPr>
          <a:xfrm>
            <a:off x="1781280" y="2529000"/>
            <a:ext cx="36702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10" strike="noStrike" u="none">
                <a:solidFill>
                  <a:srgbClr val="e2e8f0"/>
                </a:solidFill>
                <a:effectLst/>
                <a:uFillTx/>
                <a:latin typeface="Orbitron"/>
                <a:ea typeface="Orbitron"/>
              </a:rPr>
              <a:t>ДВИЖЕНИЕ</a:t>
            </a:r>
            <a:endParaRPr b="0" lang="ru-RU" sz="141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Google Shape;119;p15"/>
          <p:cNvSpPr/>
          <p:nvPr/>
        </p:nvSpPr>
        <p:spPr>
          <a:xfrm>
            <a:off x="1781280" y="2948040"/>
            <a:ext cx="3495240" cy="23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Кнопки WASD для навигации в мире.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9" name="Google Shape;120;p15" descr="image.png"/>
          <p:cNvPicPr/>
          <p:nvPr/>
        </p:nvPicPr>
        <p:blipFill>
          <a:blip r:embed="rId11"/>
          <a:stretch/>
        </p:blipFill>
        <p:spPr>
          <a:xfrm>
            <a:off x="6710400" y="2709720"/>
            <a:ext cx="266400" cy="30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Google Shape;121;p15"/>
          <p:cNvSpPr/>
          <p:nvPr/>
        </p:nvSpPr>
        <p:spPr>
          <a:xfrm>
            <a:off x="7415280" y="2529000"/>
            <a:ext cx="33602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10" strike="noStrike" u="none">
                <a:solidFill>
                  <a:srgbClr val="e2e8f0"/>
                </a:solidFill>
                <a:effectLst/>
                <a:uFillTx/>
                <a:latin typeface="Orbitron"/>
                <a:ea typeface="Orbitron"/>
              </a:rPr>
              <a:t>СРАЖЕНИЕ</a:t>
            </a:r>
            <a:endParaRPr b="0" lang="ru-RU" sz="141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Google Shape;122;p15"/>
          <p:cNvSpPr/>
          <p:nvPr/>
        </p:nvSpPr>
        <p:spPr>
          <a:xfrm>
            <a:off x="7415280" y="2948040"/>
            <a:ext cx="32000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Клавиша ENTER для атаки мечом.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2" name="Google Shape;123;p15" descr="image.png"/>
          <p:cNvPicPr/>
          <p:nvPr/>
        </p:nvPicPr>
        <p:blipFill>
          <a:blip r:embed="rId12"/>
          <a:stretch/>
        </p:blipFill>
        <p:spPr>
          <a:xfrm>
            <a:off x="1057320" y="445284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Google Shape;124;p15"/>
          <p:cNvSpPr/>
          <p:nvPr/>
        </p:nvSpPr>
        <p:spPr>
          <a:xfrm>
            <a:off x="1781280" y="4272120"/>
            <a:ext cx="2819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10" strike="noStrike" u="none">
                <a:solidFill>
                  <a:srgbClr val="e2e8f0"/>
                </a:solidFill>
                <a:effectLst/>
                <a:uFillTx/>
                <a:latin typeface="Orbitron"/>
                <a:ea typeface="Orbitron"/>
              </a:rPr>
              <a:t>ЗДОРОВЬЕ</a:t>
            </a:r>
            <a:endParaRPr b="0" lang="ru-RU" sz="141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Google Shape;125;p15"/>
          <p:cNvSpPr/>
          <p:nvPr/>
        </p:nvSpPr>
        <p:spPr>
          <a:xfrm>
            <a:off x="1781280" y="4691160"/>
            <a:ext cx="26856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Игрок имеет запас в 100 HP.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5" name="Google Shape;126;p15" descr="image.png"/>
          <p:cNvPicPr/>
          <p:nvPr/>
        </p:nvPicPr>
        <p:blipFill>
          <a:blip r:embed="rId13"/>
          <a:stretch/>
        </p:blipFill>
        <p:spPr>
          <a:xfrm>
            <a:off x="6691320" y="445284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Google Shape;127;p15"/>
          <p:cNvSpPr/>
          <p:nvPr/>
        </p:nvSpPr>
        <p:spPr>
          <a:xfrm>
            <a:off x="7415280" y="4272120"/>
            <a:ext cx="345996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10" strike="noStrike" u="none">
                <a:solidFill>
                  <a:srgbClr val="e2e8f0"/>
                </a:solidFill>
                <a:effectLst/>
                <a:uFillTx/>
                <a:latin typeface="Orbitron"/>
                <a:ea typeface="Orbitron"/>
              </a:rPr>
              <a:t>ЭКОНОМИКА</a:t>
            </a:r>
            <a:endParaRPr b="0" lang="ru-RU" sz="141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128;p15"/>
          <p:cNvSpPr/>
          <p:nvPr/>
        </p:nvSpPr>
        <p:spPr>
          <a:xfrm>
            <a:off x="7415280" y="4691160"/>
            <a:ext cx="32954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Начисление кредитов за убийства.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29;p15"/>
          <p:cNvSpPr/>
          <p:nvPr/>
        </p:nvSpPr>
        <p:spPr>
          <a:xfrm>
            <a:off x="581040" y="581040"/>
            <a:ext cx="1158120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d2ff"/>
                </a:solidFill>
                <a:effectLst/>
                <a:uFillTx/>
                <a:latin typeface="Orbitron"/>
                <a:ea typeface="Orbitron"/>
              </a:rPr>
              <a:t>ИГРОВЫЕ МЕХАНИКИ</a:t>
            </a:r>
            <a:endParaRPr b="0" lang="ru-RU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30;p15"/>
          <p:cNvSpPr/>
          <p:nvPr/>
        </p:nvSpPr>
        <p:spPr>
          <a:xfrm>
            <a:off x="581040" y="1057320"/>
            <a:ext cx="6326280" cy="1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360" bIns="93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0e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35;p16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Google Shape;136;p16" descr="image.png"/>
          <p:cNvPicPr/>
          <p:nvPr/>
        </p:nvPicPr>
        <p:blipFill>
          <a:blip r:embed="rId2"/>
          <a:stretch/>
        </p:blipFill>
        <p:spPr>
          <a:xfrm>
            <a:off x="581040" y="2462040"/>
            <a:ext cx="4943160" cy="280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Google Shape;137;p16"/>
          <p:cNvSpPr/>
          <p:nvPr/>
        </p:nvSpPr>
        <p:spPr>
          <a:xfrm>
            <a:off x="581040" y="1604880"/>
            <a:ext cx="519012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d2ff"/>
                </a:solidFill>
                <a:effectLst/>
                <a:uFillTx/>
                <a:latin typeface="Orbitron"/>
                <a:ea typeface="Orbitron"/>
              </a:rPr>
              <a:t>СЛИЗЕНЬ</a:t>
            </a:r>
            <a:endParaRPr b="0" lang="ru-RU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38;p16"/>
          <p:cNvSpPr/>
          <p:nvPr/>
        </p:nvSpPr>
        <p:spPr>
          <a:xfrm>
            <a:off x="581040" y="2081160"/>
            <a:ext cx="2770560" cy="1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360" bIns="93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39;p16"/>
          <p:cNvSpPr/>
          <p:nvPr/>
        </p:nvSpPr>
        <p:spPr>
          <a:xfrm>
            <a:off x="876240" y="2948040"/>
            <a:ext cx="43524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Первый противник в подземелье.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Google Shape;140;p16"/>
          <p:cNvSpPr/>
          <p:nvPr/>
        </p:nvSpPr>
        <p:spPr>
          <a:xfrm>
            <a:off x="1104840" y="3490920"/>
            <a:ext cx="41238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Inter"/>
                <a:ea typeface="Inter"/>
              </a:rPr>
              <a:t>• HP: 50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Google Shape;141;p16"/>
          <p:cNvSpPr/>
          <p:nvPr/>
        </p:nvSpPr>
        <p:spPr>
          <a:xfrm>
            <a:off x="1104840" y="3986280"/>
            <a:ext cx="41238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Inter"/>
                <a:ea typeface="Inter"/>
              </a:rPr>
              <a:t>• Награда: 10 кредитов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Google Shape;142;p16"/>
          <p:cNvSpPr/>
          <p:nvPr/>
        </p:nvSpPr>
        <p:spPr>
          <a:xfrm>
            <a:off x="1104840" y="4481640"/>
            <a:ext cx="41238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Inter"/>
                <a:ea typeface="Inter"/>
              </a:rPr>
              <a:t>• Убийство: с 2-х ударов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8" name="Google Shape;143;p16" descr=""/>
          <p:cNvPicPr/>
          <p:nvPr/>
        </p:nvPicPr>
        <p:blipFill>
          <a:blip r:embed="rId3"/>
          <a:stretch/>
        </p:blipFill>
        <p:spPr>
          <a:xfrm>
            <a:off x="4954320" y="1776240"/>
            <a:ext cx="6504120" cy="3733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0e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48;p17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Google Shape;149;p17" descr="image.png"/>
          <p:cNvPicPr/>
          <p:nvPr/>
        </p:nvPicPr>
        <p:blipFill>
          <a:blip r:embed="rId2"/>
          <a:stretch/>
        </p:blipFill>
        <p:spPr>
          <a:xfrm>
            <a:off x="581040" y="2462040"/>
            <a:ext cx="4943160" cy="280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Google Shape;150;p17"/>
          <p:cNvSpPr/>
          <p:nvPr/>
        </p:nvSpPr>
        <p:spPr>
          <a:xfrm>
            <a:off x="581040" y="1604880"/>
            <a:ext cx="519012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d2ff"/>
                </a:solidFill>
                <a:effectLst/>
                <a:uFillTx/>
                <a:latin typeface="Orbitron"/>
                <a:ea typeface="Orbitron"/>
              </a:rPr>
              <a:t>ГОБЛИН</a:t>
            </a:r>
            <a:endParaRPr b="0" lang="ru-RU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" name="Google Shape;151;p17"/>
          <p:cNvSpPr/>
          <p:nvPr/>
        </p:nvSpPr>
        <p:spPr>
          <a:xfrm>
            <a:off x="581040" y="2081160"/>
            <a:ext cx="3050280" cy="1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360" bIns="93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" name="Google Shape;152;p17"/>
          <p:cNvSpPr/>
          <p:nvPr/>
        </p:nvSpPr>
        <p:spPr>
          <a:xfrm>
            <a:off x="876240" y="2948040"/>
            <a:ext cx="43524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Опасный враг со вторым уровнем сложности.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" name="Google Shape;153;p17"/>
          <p:cNvSpPr/>
          <p:nvPr/>
        </p:nvSpPr>
        <p:spPr>
          <a:xfrm>
            <a:off x="1104840" y="3490920"/>
            <a:ext cx="41238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Inter"/>
                <a:ea typeface="Inter"/>
              </a:rPr>
              <a:t>• HP: 80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Google Shape;154;p17"/>
          <p:cNvSpPr/>
          <p:nvPr/>
        </p:nvSpPr>
        <p:spPr>
          <a:xfrm>
            <a:off x="1104840" y="3986280"/>
            <a:ext cx="41238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Inter"/>
                <a:ea typeface="Inter"/>
              </a:rPr>
              <a:t>• Награда: 20 кредитов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Google Shape;155;p17"/>
          <p:cNvSpPr/>
          <p:nvPr/>
        </p:nvSpPr>
        <p:spPr>
          <a:xfrm>
            <a:off x="1104840" y="4481640"/>
            <a:ext cx="41238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Inter"/>
                <a:ea typeface="Inter"/>
              </a:rPr>
              <a:t>• Убийство: с 3-х ударов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7" name="Google Shape;156;p17" descr=""/>
          <p:cNvPicPr/>
          <p:nvPr/>
        </p:nvPicPr>
        <p:blipFill>
          <a:blip r:embed="rId3"/>
          <a:stretch/>
        </p:blipFill>
        <p:spPr>
          <a:xfrm>
            <a:off x="5331600" y="2003400"/>
            <a:ext cx="6336720" cy="3639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0e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61;p18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Google Shape;162;p18" descr="image.png"/>
          <p:cNvPicPr/>
          <p:nvPr/>
        </p:nvPicPr>
        <p:blipFill>
          <a:blip r:embed="rId2"/>
          <a:stretch/>
        </p:blipFill>
        <p:spPr>
          <a:xfrm>
            <a:off x="6381720" y="2169720"/>
            <a:ext cx="5229000" cy="133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Google Shape;163;p18" descr="image.png"/>
          <p:cNvPicPr/>
          <p:nvPr/>
        </p:nvPicPr>
        <p:blipFill>
          <a:blip r:embed="rId3"/>
          <a:stretch/>
        </p:blipFill>
        <p:spPr>
          <a:xfrm>
            <a:off x="6381720" y="3964320"/>
            <a:ext cx="5229000" cy="158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Google Shape;164;p18"/>
          <p:cNvSpPr/>
          <p:nvPr/>
        </p:nvSpPr>
        <p:spPr>
          <a:xfrm>
            <a:off x="6381720" y="3312720"/>
            <a:ext cx="52290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9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00d2ff"/>
                </a:solidFill>
                <a:effectLst/>
                <a:uFillTx/>
                <a:latin typeface="Orbitron"/>
                <a:ea typeface="Orbitron"/>
              </a:rPr>
              <a:t>СТРОК КОДА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Google Shape;165;p18"/>
          <p:cNvSpPr/>
          <p:nvPr/>
        </p:nvSpPr>
        <p:spPr>
          <a:xfrm>
            <a:off x="6676920" y="4449960"/>
            <a:ext cx="46382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Проект создан двумя Иванами. Каждый элемент игры прописан вручную(дипсиком - шутка🙄✌️).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Google Shape;166;p18"/>
          <p:cNvSpPr/>
          <p:nvPr/>
        </p:nvSpPr>
        <p:spPr>
          <a:xfrm>
            <a:off x="581040" y="581040"/>
            <a:ext cx="1158120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d2ff"/>
                </a:solidFill>
                <a:effectLst/>
                <a:uFillTx/>
                <a:latin typeface="Orbitron"/>
                <a:ea typeface="Orbitron"/>
              </a:rPr>
              <a:t>КОМАНДА РАЗРАБОТЧИКОВ</a:t>
            </a:r>
            <a:endParaRPr b="0" lang="ru-RU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Google Shape;167;p18"/>
          <p:cNvSpPr/>
          <p:nvPr/>
        </p:nvSpPr>
        <p:spPr>
          <a:xfrm>
            <a:off x="581040" y="1057320"/>
            <a:ext cx="5002920" cy="1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360" bIns="93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5" name="Google Shape;168;p18" descr=""/>
          <p:cNvPicPr/>
          <p:nvPr/>
        </p:nvPicPr>
        <p:blipFill>
          <a:blip r:embed="rId4"/>
          <a:stretch/>
        </p:blipFill>
        <p:spPr>
          <a:xfrm>
            <a:off x="581040" y="2065320"/>
            <a:ext cx="5572080" cy="347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0e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73;p19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Google Shape;174;p19" descr="image.png"/>
          <p:cNvPicPr/>
          <p:nvPr/>
        </p:nvPicPr>
        <p:blipFill>
          <a:blip r:embed="rId2"/>
          <a:stretch/>
        </p:blipFill>
        <p:spPr>
          <a:xfrm>
            <a:off x="6381720" y="2705040"/>
            <a:ext cx="5229000" cy="230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8" name="Google Shape;175;p19" descr="image.png"/>
          <p:cNvPicPr/>
          <p:nvPr/>
        </p:nvPicPr>
        <p:blipFill>
          <a:blip r:embed="rId3"/>
          <a:stretch/>
        </p:blipFill>
        <p:spPr>
          <a:xfrm>
            <a:off x="581040" y="3191040"/>
            <a:ext cx="5229000" cy="1333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Google Shape;176;p19"/>
          <p:cNvSpPr/>
          <p:nvPr/>
        </p:nvSpPr>
        <p:spPr>
          <a:xfrm>
            <a:off x="6676920" y="3000240"/>
            <a:ext cx="48700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10" strike="noStrike" u="none">
                <a:solidFill>
                  <a:srgbClr val="e2e8f0"/>
                </a:solidFill>
                <a:effectLst/>
                <a:uFillTx/>
                <a:latin typeface="Orbitron"/>
                <a:ea typeface="Orbitron"/>
              </a:rPr>
              <a:t>ПОВЫШЕНИЕ УРОВНЯ</a:t>
            </a:r>
            <a:endParaRPr b="0" lang="ru-RU" sz="141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Google Shape;177;p19"/>
          <p:cNvSpPr/>
          <p:nvPr/>
        </p:nvSpPr>
        <p:spPr>
          <a:xfrm>
            <a:off x="6676920" y="3419640"/>
            <a:ext cx="46382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Происходит после полной зачистки подземелья.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Google Shape;178;p19"/>
          <p:cNvSpPr/>
          <p:nvPr/>
        </p:nvSpPr>
        <p:spPr>
          <a:xfrm>
            <a:off x="6676920" y="3914640"/>
            <a:ext cx="463824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Inter"/>
                <a:ea typeface="Inter"/>
              </a:rPr>
              <a:t>Уничтожьте всех слизней или гоблинов, чтобы стать сильнее и продвинуться в прогрессии.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Google Shape;179;p19"/>
          <p:cNvSpPr/>
          <p:nvPr/>
        </p:nvSpPr>
        <p:spPr>
          <a:xfrm>
            <a:off x="581040" y="581040"/>
            <a:ext cx="1158120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000" strike="noStrike" u="none">
                <a:solidFill>
                  <a:srgbClr val="00d2ff"/>
                </a:solidFill>
                <a:effectLst/>
                <a:uFillTx/>
                <a:latin typeface="Orbitron"/>
                <a:ea typeface="Orbitron"/>
              </a:rPr>
              <a:t>СИСТЕМА УРОВНЕЙ</a:t>
            </a:r>
            <a:endParaRPr b="0" lang="ru-RU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Google Shape;180;p19"/>
          <p:cNvSpPr/>
          <p:nvPr/>
        </p:nvSpPr>
        <p:spPr>
          <a:xfrm>
            <a:off x="581040" y="1057320"/>
            <a:ext cx="6684120" cy="1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360" bIns="93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0e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85;p20" descr="image.p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Google Shape;186;p20"/>
          <p:cNvSpPr/>
          <p:nvPr/>
        </p:nvSpPr>
        <p:spPr>
          <a:xfrm>
            <a:off x="305280" y="2293560"/>
            <a:ext cx="11581200" cy="9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6000" strike="noStrike" u="none">
                <a:solidFill>
                  <a:srgbClr val="e2e8f0"/>
                </a:solidFill>
                <a:effectLst/>
                <a:uFillTx/>
                <a:latin typeface="Orbitron"/>
                <a:ea typeface="Orbitron"/>
              </a:rPr>
              <a:t>ВОПРОСЫ?</a:t>
            </a:r>
            <a:endParaRPr b="0" lang="ru-RU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Google Shape;187;p20"/>
          <p:cNvSpPr/>
          <p:nvPr/>
        </p:nvSpPr>
        <p:spPr>
          <a:xfrm>
            <a:off x="5619600" y="3436560"/>
            <a:ext cx="952200" cy="18720"/>
          </a:xfrm>
          <a:prstGeom prst="rect">
            <a:avLst/>
          </a:prstGeom>
          <a:solidFill>
            <a:srgbClr val="00d2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360" bIns="93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188;p20"/>
          <p:cNvSpPr/>
          <p:nvPr/>
        </p:nvSpPr>
        <p:spPr>
          <a:xfrm>
            <a:off x="581040" y="3970080"/>
            <a:ext cx="110296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9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94a3b8"/>
                </a:solidFill>
                <a:effectLst/>
                <a:uFillTx/>
                <a:latin typeface="Inter"/>
                <a:ea typeface="Inter"/>
              </a:rPr>
              <a:t>Спасибо за просмотр нашего проекта!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LibreOffice/25.8.3.2$Windows_X86_64 LibreOffice_project/8ca8d55c161d602844f5428fa4b58097424e324e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revision>0</cp:revision>
  <dc:subject/>
  <dc:title/>
</cp:coreProperties>
</file>